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notesMasterIdLst>
    <p:notesMasterId r:id="rId6"/>
  </p:notesMasterIdLst>
  <p:sldIdLst>
    <p:sldId id="363" r:id="rId3"/>
    <p:sldId id="364" r:id="rId4"/>
    <p:sldId id="35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166" userDrawn="1">
          <p15:clr>
            <a:srgbClr val="A4A3A4"/>
          </p15:clr>
        </p15:guide>
        <p15:guide id="3" pos="7491" userDrawn="1">
          <p15:clr>
            <a:srgbClr val="A4A3A4"/>
          </p15:clr>
        </p15:guide>
        <p15:guide id="4" orient="horz" pos="686" userDrawn="1">
          <p15:clr>
            <a:srgbClr val="A4A3A4"/>
          </p15:clr>
        </p15:guide>
        <p15:guide id="5" orient="horz" pos="39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F01"/>
    <a:srgbClr val="DC232A"/>
    <a:srgbClr val="0066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396" y="72"/>
      </p:cViewPr>
      <p:guideLst>
        <p:guide orient="horz" pos="2205"/>
        <p:guide pos="166"/>
        <p:guide pos="7491"/>
        <p:guide orient="horz" pos="686"/>
        <p:guide orient="horz" pos="3929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61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75D69-A41C-418A-988F-C06F5CB97C63}" type="datetimeFigureOut">
              <a:rPr lang="en-IN" smtClean="0"/>
              <a:t>23-04-2018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615F8-795E-40E8-9E5F-4E34FFB44D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2044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73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5420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 descr="C:\Users\webdeveloper\Desktop\PPT\PPT\PNGs\Bar + Logo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6027534"/>
            <a:ext cx="12192000" cy="829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84000" y="6553201"/>
            <a:ext cx="609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Myriad Pro" pitchFamily="34" charset="0"/>
              </a:defRPr>
            </a:lvl1pPr>
          </a:lstStyle>
          <a:p>
            <a:fld id="{76D24652-89A6-487A-9918-0D98B4B1504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436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182"/>
            <a:fld id="{2E57351B-7DA0-544F-95AE-07238A486BA1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182"/>
              <a:t>‹#›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6" descr="Diapositiva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87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 dt="0"/>
  <p:txStyles>
    <p:titleStyle>
      <a:lvl1pPr algn="ctr" defTabSz="457182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7" indent="-342887" algn="l" defTabSz="457182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20" indent="-285738" algn="l" defTabSz="457182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4" indent="-228590" algn="l" defTabSz="457182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6" indent="-228590" algn="l" defTabSz="457182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7" indent="-228590" algn="l" defTabSz="457182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0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0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0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4" indent="-228590" algn="l" defTabSz="45718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4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1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4571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79136" y="124098"/>
            <a:ext cx="9920514" cy="609600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sz="4200" b="1">
                <a:solidFill>
                  <a:srgbClr val="DC232A"/>
                </a:solidFill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en-IN" dirty="0"/>
              <a:t>Stand</a:t>
            </a:r>
          </a:p>
          <a:p>
            <a:endParaRPr lang="en-IN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11582400" y="6492875"/>
            <a:ext cx="609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sz="1400">
                <a:solidFill>
                  <a:schemeClr val="bg1"/>
                </a:solidFill>
                <a:latin typeface="Myriad Pro" pitchFamily="34" charset="0"/>
              </a:defRPr>
            </a:lvl1pPr>
          </a:lstStyle>
          <a:p>
            <a:r>
              <a:rPr lang="es-MX" dirty="0"/>
              <a:t>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01310" y="733698"/>
            <a:ext cx="7498340" cy="562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55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79136" y="124098"/>
            <a:ext cx="9920514" cy="609600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sz="4200" b="1">
                <a:solidFill>
                  <a:srgbClr val="DC232A"/>
                </a:solidFill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en-IN" dirty="0"/>
              <a:t>Stand</a:t>
            </a:r>
          </a:p>
          <a:p>
            <a:endParaRPr lang="en-IN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11582400" y="6492875"/>
            <a:ext cx="609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sz="1400">
                <a:solidFill>
                  <a:schemeClr val="bg1"/>
                </a:solidFill>
                <a:latin typeface="Myriad Pro" pitchFamily="34" charset="0"/>
              </a:defRPr>
            </a:lvl1pPr>
          </a:lstStyle>
          <a:p>
            <a:r>
              <a:rPr lang="es-MX" dirty="0"/>
              <a:t>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36801" y="519288"/>
            <a:ext cx="7066844" cy="530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91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79136" y="124098"/>
            <a:ext cx="9920514" cy="609600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sz="4200" b="1">
                <a:solidFill>
                  <a:srgbClr val="DC232A"/>
                </a:solidFill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en-IN" dirty="0"/>
              <a:t>Participation</a:t>
            </a:r>
          </a:p>
        </p:txBody>
      </p:sp>
      <p:sp>
        <p:nvSpPr>
          <p:cNvPr id="8" name="Slide Number Placeholder 3"/>
          <p:cNvSpPr txBox="1">
            <a:spLocks/>
          </p:cNvSpPr>
          <p:nvPr/>
        </p:nvSpPr>
        <p:spPr>
          <a:xfrm>
            <a:off x="11582400" y="6492875"/>
            <a:ext cx="609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sz="1400">
                <a:solidFill>
                  <a:schemeClr val="bg1"/>
                </a:solidFill>
                <a:latin typeface="Myriad Pro" pitchFamily="34" charset="0"/>
              </a:defRPr>
            </a:lvl1pPr>
          </a:lstStyle>
          <a:p>
            <a:r>
              <a:rPr lang="es-MX" dirty="0"/>
              <a:t>18</a:t>
            </a:r>
          </a:p>
        </p:txBody>
      </p:sp>
      <p:pic>
        <p:nvPicPr>
          <p:cNvPr id="9" name="Imagen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51974" y="1172813"/>
            <a:ext cx="5732915" cy="42996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36" y="1193518"/>
            <a:ext cx="5677705" cy="425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95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13378</TotalTime>
  <Words>6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Myriad Pro</vt:lpstr>
      <vt:lpstr>2_Custom Design</vt:lpstr>
      <vt:lpstr>5_Tema de Office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Amit Aggarwal</dc:creator>
  <cp:lastModifiedBy>Kaptan mali</cp:lastModifiedBy>
  <cp:revision>271</cp:revision>
  <dcterms:created xsi:type="dcterms:W3CDTF">2017-01-12T20:58:11Z</dcterms:created>
  <dcterms:modified xsi:type="dcterms:W3CDTF">2018-04-23T09:04:48Z</dcterms:modified>
</cp:coreProperties>
</file>