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6"/>
  </p:notesMasterIdLst>
  <p:sldIdLst>
    <p:sldId id="363" r:id="rId3"/>
    <p:sldId id="364" r:id="rId4"/>
    <p:sldId id="3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166" userDrawn="1">
          <p15:clr>
            <a:srgbClr val="A4A3A4"/>
          </p15:clr>
        </p15:guide>
        <p15:guide id="3" pos="7491" userDrawn="1">
          <p15:clr>
            <a:srgbClr val="A4A3A4"/>
          </p15:clr>
        </p15:guide>
        <p15:guide id="4" orient="horz" pos="686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F01"/>
    <a:srgbClr val="DC232A"/>
    <a:srgbClr val="0066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96" y="72"/>
      </p:cViewPr>
      <p:guideLst>
        <p:guide orient="horz" pos="2205"/>
        <p:guide pos="166"/>
        <p:guide pos="7491"/>
        <p:guide orient="horz" pos="686"/>
        <p:guide orient="horz" pos="392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75D69-A41C-418A-988F-C06F5CB97C63}" type="datetimeFigureOut">
              <a:rPr lang="en-IN" smtClean="0"/>
              <a:t>23-04-2018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615F8-795E-40E8-9E5F-4E34FFB44D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204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42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webdeveloper\Desktop\PPT\PPT\PNGs\Bar + 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6027534"/>
            <a:ext cx="12192000" cy="82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4000" y="6553201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fld id="{76D24652-89A6-487A-9918-0D98B4B1504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3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2"/>
            <a:fld id="{2E57351B-7DA0-544F-95AE-07238A486BA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182"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Diapositiva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7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ctr" defTabSz="4571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7" indent="-342887" algn="l" defTabSz="457182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8" algn="l" defTabSz="45718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0" algn="l" defTabSz="45718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0" algn="l" defTabSz="457182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7" indent="-228590" algn="l" defTabSz="457182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136" y="124098"/>
            <a:ext cx="9920514" cy="609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200" b="1">
                <a:solidFill>
                  <a:srgbClr val="DC232A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IN" dirty="0"/>
              <a:t>Stand</a:t>
            </a:r>
          </a:p>
          <a:p>
            <a:endParaRPr lang="en-IN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11582400" y="6492875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s-MX" dirty="0"/>
              <a:t>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1310" y="733698"/>
            <a:ext cx="7498340" cy="56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5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136" y="124098"/>
            <a:ext cx="9920514" cy="609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200" b="1">
                <a:solidFill>
                  <a:srgbClr val="DC232A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IN" dirty="0"/>
              <a:t>Stand</a:t>
            </a:r>
          </a:p>
          <a:p>
            <a:endParaRPr lang="en-IN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11582400" y="6492875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s-MX" dirty="0"/>
              <a:t>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6801" y="519288"/>
            <a:ext cx="7066844" cy="53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1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79136" y="124098"/>
            <a:ext cx="9920514" cy="609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200" b="1">
                <a:solidFill>
                  <a:srgbClr val="DC232A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IN" dirty="0"/>
              <a:t>Participation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11582400" y="6492875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s-MX" dirty="0"/>
              <a:t>18</a:t>
            </a:r>
          </a:p>
        </p:txBody>
      </p:sp>
      <p:pic>
        <p:nvPicPr>
          <p:cNvPr id="9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1974" y="1172813"/>
            <a:ext cx="5732915" cy="4299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6" y="1193518"/>
            <a:ext cx="5677705" cy="42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13378</TotalTime>
  <Words>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2_Custom Design</vt:lpstr>
      <vt:lpstr>5_Tema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Aggarwal</dc:creator>
  <cp:lastModifiedBy>Kaptan mali</cp:lastModifiedBy>
  <cp:revision>271</cp:revision>
  <dcterms:created xsi:type="dcterms:W3CDTF">2017-01-12T20:58:11Z</dcterms:created>
  <dcterms:modified xsi:type="dcterms:W3CDTF">2018-04-23T09:04:48Z</dcterms:modified>
</cp:coreProperties>
</file>